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 Narrow"/>
      <p:regular r:id="rId10"/>
      <p:bold r:id="rId11"/>
    </p:embeddedFon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bold.fntdata"/><Relationship Id="rId10" Type="http://schemas.openxmlformats.org/officeDocument/2006/relationships/font" Target="fonts/PTSansNarrow-regular.fntdata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ba82c981d_0_0:notes"/>
          <p:cNvSpPr/>
          <p:nvPr>
            <p:ph idx="2" type="sldImg"/>
          </p:nvPr>
        </p:nvSpPr>
        <p:spPr>
          <a:xfrm>
            <a:off x="415766" y="1142451"/>
            <a:ext cx="602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ba82c981d_0_0:notes"/>
          <p:cNvSpPr txBox="1"/>
          <p:nvPr>
            <p:ph idx="1" type="body"/>
          </p:nvPr>
        </p:nvSpPr>
        <p:spPr>
          <a:xfrm>
            <a:off x="685802" y="4400556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22ba82c981d_0_0:notes"/>
          <p:cNvSpPr txBox="1"/>
          <p:nvPr>
            <p:ph idx="12" type="sldNum"/>
          </p:nvPr>
        </p:nvSpPr>
        <p:spPr>
          <a:xfrm>
            <a:off x="3884621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ba82c981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ba82c981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2ba82c981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2ba82c981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ba82c981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ba82c981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CMS">
  <p:cSld name="CUSTOM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/>
        </p:nvSpPr>
        <p:spPr>
          <a:xfrm>
            <a:off x="435425" y="331156"/>
            <a:ext cx="8273100" cy="25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435429" y="1049274"/>
            <a:ext cx="8273100" cy="3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2C2C2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435429" y="1412748"/>
            <a:ext cx="8273100" cy="33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4" name="Google Shape;54;p13"/>
          <p:cNvSpPr txBox="1"/>
          <p:nvPr/>
        </p:nvSpPr>
        <p:spPr>
          <a:xfrm>
            <a:off x="213026" y="4779706"/>
            <a:ext cx="19593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875" lIns="71750" spcFirstLastPara="1" rIns="71750" wrap="square" tIns="35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888888"/>
              </a:solidFill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0" y="4869263"/>
            <a:ext cx="9144000" cy="274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7000"/>
              </a:srgbClr>
            </a:outerShdw>
          </a:effectLst>
        </p:spPr>
        <p:txBody>
          <a:bodyPr anchorCtr="0" anchor="ctr" bIns="80900" lIns="80900" spcFirstLastPara="1" rIns="80900" wrap="square" tIns="80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884715" y="4931938"/>
            <a:ext cx="29391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875" lIns="71750" spcFirstLastPara="1" rIns="71750" wrap="square" tIns="35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888888"/>
              </a:solidFill>
            </a:endParaRPr>
          </a:p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PT Sans Narrow"/>
              <a:buChar char="●"/>
              <a:defRPr sz="1400"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○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■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●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○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■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●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○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PT Sans Narrow"/>
              <a:buChar char="■"/>
              <a:defRPr sz="1200"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cxnSp>
        <p:nvCxnSpPr>
          <p:cNvPr id="58" name="Google Shape;58;p13"/>
          <p:cNvCxnSpPr/>
          <p:nvPr/>
        </p:nvCxnSpPr>
        <p:spPr>
          <a:xfrm>
            <a:off x="381900" y="626350"/>
            <a:ext cx="8380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>
            <p:ph type="title"/>
          </p:nvPr>
        </p:nvSpPr>
        <p:spPr>
          <a:xfrm>
            <a:off x="365425" y="105322"/>
            <a:ext cx="6313500" cy="5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9" y="4786726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0" l="0" r="0" t="8809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5575" y="105323"/>
            <a:ext cx="1671850" cy="90467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573575" y="865075"/>
            <a:ext cx="5613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5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Networks Ecosystem (ONE) Competition - Pitches</a:t>
            </a:r>
            <a:endParaRPr b="1" sz="245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9" y="4786726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Who are we? </a:t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0" y="1048950"/>
            <a:ext cx="8447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PT Sans Narrow"/>
              <a:buChar char="●"/>
            </a:pPr>
            <a:r>
              <a:rPr lang="en-GB" sz="17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Basic one slide intro to your company covering areas of expertise, specialities, previous work etc.</a:t>
            </a:r>
            <a:endParaRPr sz="1700"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are looking to do (bid leader) / we looking for (bid partner)?</a:t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0" y="1048950"/>
            <a:ext cx="84474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PT Sans Narrow"/>
              <a:buChar char="●"/>
            </a:pPr>
            <a:r>
              <a:rPr lang="en-GB" sz="17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Basic description of what your project is looking for in terms of partners (bid leader) or what you can provide (bid partner)  </a:t>
            </a:r>
            <a:endParaRPr sz="1700"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Additional relevant info and contact details </a:t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0" y="1048950"/>
            <a:ext cx="84474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PT Sans Narrow"/>
              <a:buChar char="●"/>
            </a:pPr>
            <a:r>
              <a:rPr lang="en-GB" sz="17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Anything else you feel is relevant for potential partners to know </a:t>
            </a:r>
            <a:endParaRPr sz="1700"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PT Sans Narrow"/>
              <a:buChar char="●"/>
            </a:pPr>
            <a:r>
              <a:rPr lang="en-GB" sz="17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Contact information in case of interested parties</a:t>
            </a:r>
            <a:endParaRPr sz="1700"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